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9" r:id="rId5"/>
    <p:sldId id="267" r:id="rId6"/>
    <p:sldId id="258" r:id="rId7"/>
    <p:sldId id="260" r:id="rId8"/>
    <p:sldId id="262" r:id="rId9"/>
    <p:sldId id="266" r:id="rId10"/>
    <p:sldId id="264" r:id="rId11"/>
    <p:sldId id="263" r:id="rId12"/>
    <p:sldId id="265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58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812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16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84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48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82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618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35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619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873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60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7D5F-7F02-4EC9-A8C9-64FE00C8035B}" type="datetimeFigureOut">
              <a:rPr lang="nb-NO" smtClean="0"/>
              <a:t>05.11.2016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37C9-4F47-42B8-943D-B3209F557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89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51744"/>
          <a:stretch/>
        </p:blipFill>
        <p:spPr>
          <a:xfrm>
            <a:off x="3432314" y="-359299"/>
            <a:ext cx="5173137" cy="75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16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123" y="330505"/>
            <a:ext cx="377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Gulljentene – seier i Norway Cup 2014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76" y="904245"/>
            <a:ext cx="10073744" cy="533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2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7422" y="330505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Yoga i det fri!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89" y="871538"/>
            <a:ext cx="9818096" cy="533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2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8785" y="145839"/>
            <a:ext cx="330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Lilleputtene på Norway Cup 1978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2" b="56663"/>
          <a:stretch/>
        </p:blipFill>
        <p:spPr>
          <a:xfrm rot="5400000">
            <a:off x="3671418" y="78537"/>
            <a:ext cx="4497788" cy="66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Aktiviteter 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Visste du at...?</a:t>
            </a:r>
          </a:p>
        </p:txBody>
      </p:sp>
    </p:spTree>
    <p:extLst>
      <p:ext uri="{BB962C8B-B14F-4D97-AF65-F5344CB8AC3E}">
        <p14:creationId xmlns:p14="http://schemas.microsoft.com/office/powerpoint/2010/main" val="368544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9123" y="330505"/>
            <a:ext cx="422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A-laget i 1968 – et av topplagene på Askøy!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98" y="743905"/>
            <a:ext cx="8736376" cy="576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9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123" y="330505"/>
            <a:ext cx="39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Lilleputtene som ble Askøymestre i 1968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55" y="1269756"/>
            <a:ext cx="7421409" cy="48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9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123" y="330505"/>
            <a:ext cx="39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Lilleputtene som ble Askøymestre i 1968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72" y="654800"/>
            <a:ext cx="8450854" cy="60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2197" y="154233"/>
            <a:ext cx="592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Fire stolte trimdamer mottar bronsestatuetten på Voss i 1983</a:t>
            </a:r>
          </a:p>
        </p:txBody>
      </p:sp>
    </p:spTree>
    <p:extLst>
      <p:ext uri="{BB962C8B-B14F-4D97-AF65-F5344CB8AC3E}">
        <p14:creationId xmlns:p14="http://schemas.microsoft.com/office/powerpoint/2010/main" val="309913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123" y="220335"/>
            <a:ext cx="302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Småbarnstrimmen kler seg ut!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75" y="723437"/>
            <a:ext cx="8868578" cy="58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4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9797" y="176002"/>
            <a:ext cx="364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Håndballjentene klare for 3. divisjon!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53" y="600419"/>
            <a:ext cx="7783402" cy="625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286210"/>
            <a:ext cx="6857999" cy="94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2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539" y="222957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Jaaaa – det ble seier i den alle første kampen på kunstgresset!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22" y="592290"/>
            <a:ext cx="4253314" cy="627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072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78</Words>
  <Application>Microsoft Office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PowerPoint-presentasjon</vt:lpstr>
      <vt:lpstr>Aktiviteter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Alle</dc:creator>
  <cp:lastModifiedBy>Ingrid Roska</cp:lastModifiedBy>
  <cp:revision>12</cp:revision>
  <dcterms:created xsi:type="dcterms:W3CDTF">2016-10-28T23:32:12Z</dcterms:created>
  <dcterms:modified xsi:type="dcterms:W3CDTF">2016-11-05T00:56:32Z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Parallel2010">
    <vt:lpwstr/>
  </property>
  <property fmtid="{D5CDD505-2E9C-101B-9397-08002B2CF9AE}" pid="3" name="Templatecolor">
    <vt:lpwstr/>
  </property>
  <property fmtid="{D5CDD505-2E9C-101B-9397-08002B2CF9AE}" pid="4" name="filecustomeppt">
    <vt:lpwstr>True</vt:lpwstr>
  </property>
  <property fmtid="{D5CDD505-2E9C-101B-9397-08002B2CF9AE}" pid="5" name="Pres Date">
    <vt:lpwstr/>
  </property>
</Properties>
</file>